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0693400" cy="7569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42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5.png"/><Relationship Id="rId3" Type="http://schemas.openxmlformats.org/officeDocument/2006/relationships/image" Target="../media/image91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4.png"/><Relationship Id="rId2" Type="http://schemas.openxmlformats.org/officeDocument/2006/relationships/image" Target="../media/image134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30.png"/><Relationship Id="rId15" Type="http://schemas.openxmlformats.org/officeDocument/2006/relationships/image" Target="../media/image127.png"/><Relationship Id="rId10" Type="http://schemas.openxmlformats.org/officeDocument/2006/relationships/image" Target="../media/image139.png"/><Relationship Id="rId19" Type="http://schemas.openxmlformats.org/officeDocument/2006/relationships/image" Target="../media/image146.png"/><Relationship Id="rId4" Type="http://schemas.openxmlformats.org/officeDocument/2006/relationships/image" Target="../media/image117.png"/><Relationship Id="rId9" Type="http://schemas.openxmlformats.org/officeDocument/2006/relationships/image" Target="../media/image138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6.png"/><Relationship Id="rId3" Type="http://schemas.openxmlformats.org/officeDocument/2006/relationships/image" Target="../media/image149.png"/><Relationship Id="rId7" Type="http://schemas.openxmlformats.org/officeDocument/2006/relationships/image" Target="../media/image7.png"/><Relationship Id="rId12" Type="http://schemas.openxmlformats.org/officeDocument/2006/relationships/image" Target="../media/image15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54.png"/><Relationship Id="rId5" Type="http://schemas.openxmlformats.org/officeDocument/2006/relationships/image" Target="../media/image151.png"/><Relationship Id="rId10" Type="http://schemas.openxmlformats.org/officeDocument/2006/relationships/image" Target="../media/image91.png"/><Relationship Id="rId4" Type="http://schemas.openxmlformats.org/officeDocument/2006/relationships/image" Target="../media/image150.png"/><Relationship Id="rId9" Type="http://schemas.openxmlformats.org/officeDocument/2006/relationships/image" Target="../media/image153.png"/><Relationship Id="rId14" Type="http://schemas.openxmlformats.org/officeDocument/2006/relationships/image" Target="../media/image1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74.png"/><Relationship Id="rId3" Type="http://schemas.openxmlformats.org/officeDocument/2006/relationships/image" Target="../media/image170.png"/><Relationship Id="rId7" Type="http://schemas.openxmlformats.org/officeDocument/2006/relationships/image" Target="../media/image113.png"/><Relationship Id="rId12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7.png"/><Relationship Id="rId5" Type="http://schemas.openxmlformats.org/officeDocument/2006/relationships/image" Target="../media/image112.png"/><Relationship Id="rId15" Type="http://schemas.openxmlformats.org/officeDocument/2006/relationships/image" Target="../media/image176.png"/><Relationship Id="rId10" Type="http://schemas.openxmlformats.org/officeDocument/2006/relationships/image" Target="../media/image105.png"/><Relationship Id="rId4" Type="http://schemas.openxmlformats.org/officeDocument/2006/relationships/image" Target="../media/image171.png"/><Relationship Id="rId9" Type="http://schemas.openxmlformats.org/officeDocument/2006/relationships/image" Target="../media/image173.png"/><Relationship Id="rId14" Type="http://schemas.openxmlformats.org/officeDocument/2006/relationships/image" Target="../media/image1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7.png"/><Relationship Id="rId7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9.png"/><Relationship Id="rId10" Type="http://schemas.openxmlformats.org/officeDocument/2006/relationships/image" Target="../media/image182.png"/><Relationship Id="rId4" Type="http://schemas.openxmlformats.org/officeDocument/2006/relationships/image" Target="../media/image178.png"/><Relationship Id="rId9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3.png"/><Relationship Id="rId7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5.png"/><Relationship Id="rId10" Type="http://schemas.openxmlformats.org/officeDocument/2006/relationships/image" Target="../media/image188.png"/><Relationship Id="rId4" Type="http://schemas.openxmlformats.org/officeDocument/2006/relationships/image" Target="../media/image184.png"/><Relationship Id="rId9" Type="http://schemas.openxmlformats.org/officeDocument/2006/relationships/image" Target="../media/image1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9.png"/><Relationship Id="rId7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1.png"/><Relationship Id="rId10" Type="http://schemas.openxmlformats.org/officeDocument/2006/relationships/image" Target="../media/image194.png"/><Relationship Id="rId4" Type="http://schemas.openxmlformats.org/officeDocument/2006/relationships/image" Target="../media/image190.png"/><Relationship Id="rId9" Type="http://schemas.openxmlformats.org/officeDocument/2006/relationships/image" Target="../media/image1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5.png"/><Relationship Id="rId7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7.png"/><Relationship Id="rId10" Type="http://schemas.openxmlformats.org/officeDocument/2006/relationships/image" Target="../media/image200.png"/><Relationship Id="rId4" Type="http://schemas.openxmlformats.org/officeDocument/2006/relationships/image" Target="../media/image196.png"/><Relationship Id="rId9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1.png"/><Relationship Id="rId7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3.png"/><Relationship Id="rId10" Type="http://schemas.openxmlformats.org/officeDocument/2006/relationships/image" Target="../media/image206.png"/><Relationship Id="rId4" Type="http://schemas.openxmlformats.org/officeDocument/2006/relationships/image" Target="../media/image202.png"/><Relationship Id="rId9" Type="http://schemas.openxmlformats.org/officeDocument/2006/relationships/image" Target="../media/image2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5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162.png"/><Relationship Id="rId5" Type="http://schemas.openxmlformats.org/officeDocument/2006/relationships/image" Target="../media/image209.png"/><Relationship Id="rId10" Type="http://schemas.openxmlformats.org/officeDocument/2006/relationships/image" Target="../media/image7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7.png"/><Relationship Id="rId7" Type="http://schemas.openxmlformats.org/officeDocument/2006/relationships/image" Target="../media/image2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16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7.png"/><Relationship Id="rId4" Type="http://schemas.openxmlformats.org/officeDocument/2006/relationships/image" Target="../media/image229.png"/><Relationship Id="rId9" Type="http://schemas.openxmlformats.org/officeDocument/2006/relationships/image" Target="../media/image2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30.png"/><Relationship Id="rId7" Type="http://schemas.openxmlformats.org/officeDocument/2006/relationships/image" Target="../media/image23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8.png"/><Relationship Id="rId5" Type="http://schemas.openxmlformats.org/officeDocument/2006/relationships/image" Target="../media/image243.png"/><Relationship Id="rId10" Type="http://schemas.openxmlformats.org/officeDocument/2006/relationships/image" Target="../media/image247.png"/><Relationship Id="rId4" Type="http://schemas.openxmlformats.org/officeDocument/2006/relationships/image" Target="../media/image24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image" Target="../media/image4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image" Target="../media/image30.png"/><Relationship Id="rId9" Type="http://schemas.openxmlformats.org/officeDocument/2006/relationships/image" Target="../media/image51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.png"/><Relationship Id="rId3" Type="http://schemas.openxmlformats.org/officeDocument/2006/relationships/image" Target="../media/image60.png"/><Relationship Id="rId21" Type="http://schemas.openxmlformats.org/officeDocument/2006/relationships/image" Target="../media/image77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0.png"/><Relationship Id="rId16" Type="http://schemas.openxmlformats.org/officeDocument/2006/relationships/image" Target="../media/image7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7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42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2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7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89.png"/><Relationship Id="rId19" Type="http://schemas.openxmlformats.org/officeDocument/2006/relationships/image" Target="../media/image97.png"/><Relationship Id="rId4" Type="http://schemas.openxmlformats.org/officeDocument/2006/relationships/image" Target="../media/image30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2.png"/><Relationship Id="rId39" Type="http://schemas.openxmlformats.org/officeDocument/2006/relationships/image" Target="../media/image133.png"/><Relationship Id="rId21" Type="http://schemas.openxmlformats.org/officeDocument/2006/relationships/image" Target="../media/image30.png"/><Relationship Id="rId34" Type="http://schemas.openxmlformats.org/officeDocument/2006/relationships/image" Target="../media/image12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1.png"/><Relationship Id="rId33" Type="http://schemas.openxmlformats.org/officeDocument/2006/relationships/image" Target="../media/image91.png"/><Relationship Id="rId38" Type="http://schemas.openxmlformats.org/officeDocument/2006/relationships/image" Target="../media/image132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0.png"/><Relationship Id="rId32" Type="http://schemas.openxmlformats.org/officeDocument/2006/relationships/image" Target="../media/image127.png"/><Relationship Id="rId37" Type="http://schemas.openxmlformats.org/officeDocument/2006/relationships/image" Target="../media/image131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0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31" Type="http://schemas.openxmlformats.org/officeDocument/2006/relationships/image" Target="../media/image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29.png"/><Relationship Id="rId8" Type="http://schemas.openxmlformats.org/officeDocument/2006/relationships/image" Target="../media/image105.png"/><Relationship Id="rId3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9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774700"/>
            <a:ext cx="736600" cy="6197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0">
            <a:off x="10172700" y="1549400"/>
            <a:ext cx="241300" cy="36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1638300"/>
            <a:ext cx="5588000" cy="256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67132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42000" y="3556000"/>
            <a:ext cx="85344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67132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94400" y="3556000"/>
            <a:ext cx="85344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67132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99200" y="3543300"/>
            <a:ext cx="85344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67132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46800" y="3543300"/>
            <a:ext cx="8534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600" y="5549900"/>
            <a:ext cx="8242300" cy="67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">
            <a:off x="10210800" y="1943100"/>
            <a:ext cx="266700" cy="355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1200" y="7035800"/>
            <a:ext cx="32639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2603500" cy="601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92100"/>
            <a:ext cx="2146300" cy="107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524000"/>
            <a:ext cx="774700" cy="40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2425700"/>
            <a:ext cx="1003300" cy="50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368300"/>
            <a:ext cx="5511800" cy="908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600" y="2463800"/>
            <a:ext cx="2755900" cy="4533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93700"/>
            <a:ext cx="5524500" cy="897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5300" y="2463800"/>
            <a:ext cx="2755900" cy="4483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900" y="1231900"/>
            <a:ext cx="33147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6600" y="990600"/>
            <a:ext cx="7620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2000" y="3949700"/>
            <a:ext cx="45339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2200" y="4584700"/>
            <a:ext cx="520700" cy="26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7600" y="5080000"/>
            <a:ext cx="520700" cy="266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300" y="1790700"/>
            <a:ext cx="2159000" cy="88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2900" y="1181100"/>
            <a:ext cx="3378200" cy="81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0400" y="3949700"/>
            <a:ext cx="2044700" cy="1066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7700" y="2667000"/>
            <a:ext cx="2133600" cy="1104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7700" y="5029200"/>
            <a:ext cx="2159000" cy="106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20100" y="7035800"/>
            <a:ext cx="30861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1800"/>
            <a:ext cx="3759200" cy="8089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2019300"/>
            <a:ext cx="4787900" cy="167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1612900"/>
            <a:ext cx="3606800" cy="55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562100"/>
            <a:ext cx="32512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2425700"/>
            <a:ext cx="1003300" cy="50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400" y="5270500"/>
            <a:ext cx="5054600" cy="14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1778000"/>
            <a:ext cx="26416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300" y="292100"/>
            <a:ext cx="2146300" cy="107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0100" y="7035800"/>
            <a:ext cx="3073400" cy="48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1320800"/>
            <a:ext cx="8509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4521200"/>
            <a:ext cx="1612900" cy="40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300" y="4813300"/>
            <a:ext cx="51562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2946400"/>
            <a:ext cx="7975600" cy="180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7035800"/>
            <a:ext cx="30861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917700"/>
            <a:ext cx="8115300" cy="5359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39800"/>
            <a:ext cx="1943100" cy="88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384300"/>
            <a:ext cx="81407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100" y="7035800"/>
            <a:ext cx="30734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876300"/>
            <a:ext cx="7302500" cy="6731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39800"/>
            <a:ext cx="3009900" cy="88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422400"/>
            <a:ext cx="3048000" cy="210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100" y="7035800"/>
            <a:ext cx="30861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876300"/>
            <a:ext cx="7924800" cy="6502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533900"/>
            <a:ext cx="749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4686300"/>
            <a:ext cx="368300" cy="36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4533900"/>
            <a:ext cx="7620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4686300"/>
            <a:ext cx="381000" cy="368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4533900"/>
            <a:ext cx="774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4673600"/>
            <a:ext cx="381000" cy="368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2717800"/>
            <a:ext cx="8128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" y="2857500"/>
            <a:ext cx="406400" cy="355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" y="939800"/>
            <a:ext cx="2463800" cy="58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447800"/>
            <a:ext cx="2540000" cy="328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0100" y="7035800"/>
            <a:ext cx="30734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70100"/>
            <a:ext cx="10274300" cy="4851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2946400"/>
            <a:ext cx="5499100" cy="542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4216400"/>
            <a:ext cx="2743200" cy="2717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39800"/>
            <a:ext cx="18923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" y="1384300"/>
            <a:ext cx="62484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0100" y="7035800"/>
            <a:ext cx="30861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914400"/>
            <a:ext cx="8064500" cy="6540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2600" y="3441700"/>
            <a:ext cx="3962400" cy="238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75100"/>
            <a:ext cx="1981200" cy="1193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39800"/>
            <a:ext cx="20574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473200"/>
            <a:ext cx="2133600" cy="242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0100" y="7035800"/>
            <a:ext cx="30861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7454900" cy="6184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457700"/>
            <a:ext cx="8039100" cy="134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4749800"/>
            <a:ext cx="4013200" cy="673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39800"/>
            <a:ext cx="14605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9700" y="1917700"/>
            <a:ext cx="3848100" cy="269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0100" y="7035800"/>
            <a:ext cx="30861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120900"/>
            <a:ext cx="9499600" cy="4635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850900"/>
            <a:ext cx="3797300" cy="173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100" y="1257300"/>
            <a:ext cx="1892300" cy="876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39800"/>
            <a:ext cx="11811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" y="1422400"/>
            <a:ext cx="47752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0100" y="7035800"/>
            <a:ext cx="30734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2311400" cy="601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066800"/>
            <a:ext cx="1790700" cy="133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6096000"/>
            <a:ext cx="12954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1165517100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15668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17600" y="3886200"/>
            <a:ext cx="4965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0" y="2120900"/>
            <a:ext cx="889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0" y="3594100"/>
            <a:ext cx="889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0" y="5067300"/>
            <a:ext cx="88900" cy="88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1915668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57900" y="3086100"/>
            <a:ext cx="3378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900" y="2120900"/>
            <a:ext cx="889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900" y="3594100"/>
            <a:ext cx="88900" cy="88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500" y="1981200"/>
            <a:ext cx="21717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2374900"/>
            <a:ext cx="17272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0500" y="3467100"/>
            <a:ext cx="2057400" cy="92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0500" y="4927600"/>
            <a:ext cx="1993900" cy="92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40700" y="1981200"/>
            <a:ext cx="1612900" cy="927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0700" y="3467100"/>
            <a:ext cx="1397000" cy="92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1000" y="3911600"/>
            <a:ext cx="1739900" cy="1257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0" y="5346700"/>
            <a:ext cx="850900" cy="1257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94700" y="2413000"/>
            <a:ext cx="850900" cy="1257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7035800"/>
            <a:ext cx="31877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889000"/>
            <a:ext cx="7645400" cy="6692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0900" y="1816100"/>
            <a:ext cx="5092700" cy="561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136900"/>
            <a:ext cx="2540000" cy="2806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39800"/>
            <a:ext cx="18796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" y="1435100"/>
            <a:ext cx="24892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2800" y="7035800"/>
            <a:ext cx="30099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8100"/>
            <a:ext cx="7912100" cy="6286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981200"/>
            <a:ext cx="2616200" cy="194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300" y="2400300"/>
            <a:ext cx="1308100" cy="965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4622800"/>
            <a:ext cx="3822700" cy="220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5700" y="5105400"/>
            <a:ext cx="1905000" cy="1104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300" y="5499100"/>
            <a:ext cx="3746500" cy="214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600" y="5969000"/>
            <a:ext cx="1879600" cy="1066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700" y="939800"/>
            <a:ext cx="1612900" cy="889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400" y="1003300"/>
            <a:ext cx="8445500" cy="81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800" y="7035800"/>
            <a:ext cx="29972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97100"/>
            <a:ext cx="7708900" cy="4876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279400"/>
            <a:ext cx="2057400" cy="68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39800"/>
            <a:ext cx="18415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409700"/>
            <a:ext cx="31623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800" y="7035800"/>
            <a:ext cx="30099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946400"/>
            <a:ext cx="8648700" cy="180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7035800"/>
            <a:ext cx="29972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003300"/>
            <a:ext cx="6375400" cy="6413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279400"/>
            <a:ext cx="1600200" cy="68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39800"/>
            <a:ext cx="3632200" cy="88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524000"/>
            <a:ext cx="2603500" cy="269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800" y="7035800"/>
            <a:ext cx="30099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55600"/>
            <a:ext cx="11912600" cy="1231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320800"/>
            <a:ext cx="4648200" cy="3136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4114800"/>
            <a:ext cx="7213600" cy="306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279400"/>
            <a:ext cx="16002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939800"/>
            <a:ext cx="22352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300" y="1778000"/>
            <a:ext cx="3302000" cy="185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2800" y="7035800"/>
            <a:ext cx="29972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946400"/>
            <a:ext cx="8890000" cy="180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7035800"/>
            <a:ext cx="30099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612900"/>
            <a:ext cx="9207500" cy="572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1371600"/>
            <a:ext cx="1003300" cy="50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0" y="482600"/>
            <a:ext cx="1384300" cy="39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736600"/>
            <a:ext cx="62357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1778000"/>
            <a:ext cx="5778500" cy="567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800" y="7035800"/>
            <a:ext cx="30099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9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67423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91100" y="1079500"/>
            <a:ext cx="723900" cy="1069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976742300" y="2147483647"/>
            <a:ext cx="2147483647" cy="167132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152400" y="6197600"/>
            <a:ext cx="110236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976742300" y="2147483647"/>
            <a:ext cx="2147483647" cy="167132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-152400" y="6350000"/>
            <a:ext cx="109982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828177700" y="2147483647"/>
            <a:ext cx="2147483647" cy="167132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-139700" y="6654800"/>
            <a:ext cx="110236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828177700" y="2147483647"/>
            <a:ext cx="2147483647" cy="167132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-139700" y="6502400"/>
            <a:ext cx="109728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500" y="5854700"/>
            <a:ext cx="584200" cy="749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200" y="6096000"/>
            <a:ext cx="279400" cy="457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00" y="2044700"/>
            <a:ext cx="29337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441700"/>
            <a:ext cx="14478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2800" y="7035800"/>
            <a:ext cx="30099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2946400"/>
            <a:ext cx="7645400" cy="180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0" y="7035800"/>
            <a:ext cx="31877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3175000" cy="6019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041400"/>
            <a:ext cx="2463800" cy="601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0" y="1041400"/>
            <a:ext cx="2463800" cy="601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1549400"/>
            <a:ext cx="12319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425700"/>
            <a:ext cx="1003300" cy="50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790700"/>
            <a:ext cx="16129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800" y="2654300"/>
            <a:ext cx="2514600" cy="97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9900" y="1689100"/>
            <a:ext cx="22733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1900" y="1435100"/>
            <a:ext cx="7620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032000"/>
            <a:ext cx="4076700" cy="80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9900" y="3327400"/>
            <a:ext cx="13208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1900" y="3035300"/>
            <a:ext cx="800100" cy="88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75400" y="3670300"/>
            <a:ext cx="3708400" cy="977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9900" y="5003800"/>
            <a:ext cx="8255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11900" y="4711700"/>
            <a:ext cx="800100" cy="88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400" y="5359400"/>
            <a:ext cx="3746500" cy="977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300" y="292100"/>
            <a:ext cx="2273300" cy="1079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50000" y="1054100"/>
            <a:ext cx="1181100" cy="889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43900" y="7035800"/>
            <a:ext cx="31877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939800"/>
            <a:ext cx="8699500" cy="140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270000"/>
            <a:ext cx="2159000" cy="36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2146300"/>
            <a:ext cx="10033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498600"/>
            <a:ext cx="19812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5156200"/>
            <a:ext cx="23114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600" y="5156200"/>
            <a:ext cx="24130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5600700"/>
            <a:ext cx="3886200" cy="863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00" y="3390900"/>
            <a:ext cx="23114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300" y="3390900"/>
            <a:ext cx="2311400" cy="1638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0" y="3390900"/>
            <a:ext cx="4356100" cy="163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5000" y="3390900"/>
            <a:ext cx="4343400" cy="1638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300" y="3390900"/>
            <a:ext cx="2311400" cy="1638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8300" y="3390900"/>
            <a:ext cx="2311400" cy="16383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4000" y="5156200"/>
            <a:ext cx="2374900" cy="46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300" y="292100"/>
            <a:ext cx="2273300" cy="107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000" y="5600700"/>
            <a:ext cx="2755900" cy="105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0" y="5600700"/>
            <a:ext cx="2438400" cy="81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3900" y="7035800"/>
            <a:ext cx="31877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2133600"/>
            <a:ext cx="10033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1257300"/>
            <a:ext cx="3175000" cy="40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1511300"/>
            <a:ext cx="63246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2679700"/>
            <a:ext cx="98425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4000500"/>
            <a:ext cx="495300" cy="584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" y="4965700"/>
            <a:ext cx="21082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5473700"/>
            <a:ext cx="2146300" cy="96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705100"/>
            <a:ext cx="1104900" cy="1079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700" y="2717800"/>
            <a:ext cx="1155700" cy="1079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00" y="4965700"/>
            <a:ext cx="20320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3700" y="5359400"/>
            <a:ext cx="2006600" cy="1193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700" y="4965700"/>
            <a:ext cx="2209800" cy="469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9400" y="5359400"/>
            <a:ext cx="1968500" cy="1193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30600" y="3911600"/>
            <a:ext cx="736600" cy="736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4400" y="3975100"/>
            <a:ext cx="635000" cy="635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94700" y="3975100"/>
            <a:ext cx="622300" cy="622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96200" y="4965700"/>
            <a:ext cx="2019300" cy="469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83500" y="5473700"/>
            <a:ext cx="2044700" cy="965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75300" y="2705100"/>
            <a:ext cx="1155700" cy="107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62900" y="2705100"/>
            <a:ext cx="1168400" cy="1079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8300" y="292100"/>
            <a:ext cx="2273300" cy="1079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31200" y="7035800"/>
            <a:ext cx="32258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946400"/>
            <a:ext cx="7734300" cy="180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7035800"/>
            <a:ext cx="32258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060000">
            <a:off x="-2247900" y="1993900"/>
            <a:ext cx="19342100" cy="1029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62100"/>
            <a:ext cx="11049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2425700"/>
            <a:ext cx="1003300" cy="50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-939800"/>
            <a:ext cx="6629400" cy="969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1358900"/>
            <a:ext cx="3314700" cy="4838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3251200"/>
            <a:ext cx="2768600" cy="405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300" y="4178300"/>
            <a:ext cx="1384300" cy="2032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3213100"/>
            <a:ext cx="2489200" cy="415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200" y="4165600"/>
            <a:ext cx="1244600" cy="2070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1790700"/>
            <a:ext cx="1397000" cy="88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00" y="292100"/>
            <a:ext cx="2146300" cy="107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300" y="2730500"/>
            <a:ext cx="1663700" cy="40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700" y="3048000"/>
            <a:ext cx="3124200" cy="977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000" y="3987800"/>
            <a:ext cx="9398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" y="4292600"/>
            <a:ext cx="3136900" cy="977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000" y="5295900"/>
            <a:ext cx="13208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0700" y="5600700"/>
            <a:ext cx="3086100" cy="1219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31200" y="7035800"/>
            <a:ext cx="32258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-774700"/>
            <a:ext cx="5372100" cy="908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1320800"/>
            <a:ext cx="2692400" cy="4533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1905000"/>
            <a:ext cx="14097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2984500"/>
            <a:ext cx="14097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4254500"/>
            <a:ext cx="1409700" cy="12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3594100"/>
            <a:ext cx="14097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5930900"/>
            <a:ext cx="32131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900" y="5080000"/>
            <a:ext cx="2794000" cy="571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5397500"/>
            <a:ext cx="20955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4826000"/>
            <a:ext cx="406400" cy="355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356600" y="5524500"/>
            <a:ext cx="2794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2692400"/>
            <a:ext cx="2311400" cy="158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7900" y="1778000"/>
            <a:ext cx="1231900" cy="558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0600" y="2844800"/>
            <a:ext cx="749300" cy="558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3300" y="4013200"/>
            <a:ext cx="2349500" cy="774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8100" y="5638800"/>
            <a:ext cx="1955800" cy="5588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6210300"/>
            <a:ext cx="368300" cy="368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1800" y="6210300"/>
            <a:ext cx="381000" cy="368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9000" y="6210300"/>
            <a:ext cx="381000" cy="368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400" y="6667500"/>
            <a:ext cx="2882900" cy="368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96200" y="4699000"/>
            <a:ext cx="1422400" cy="622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8000" y="1524000"/>
            <a:ext cx="774700" cy="406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800" y="2425700"/>
            <a:ext cx="1003300" cy="5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00500" y="4826000"/>
            <a:ext cx="457200" cy="3048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49600" y="6032500"/>
            <a:ext cx="1092200" cy="127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23000" y="4953000"/>
            <a:ext cx="1435100" cy="127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30400" y="4584700"/>
            <a:ext cx="2184400" cy="127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-5400000">
            <a:off x="3759200" y="5524500"/>
            <a:ext cx="9652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21200" y="4775200"/>
            <a:ext cx="1282700" cy="3810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-5400000">
            <a:off x="4559300" y="5676900"/>
            <a:ext cx="1193800" cy="12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4700" y="4826000"/>
            <a:ext cx="457200" cy="3048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639300" y="6019800"/>
            <a:ext cx="342900" cy="3429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00900" y="6019800"/>
            <a:ext cx="342900" cy="342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-5400000">
            <a:off x="4178300" y="1435100"/>
            <a:ext cx="469900" cy="127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1636268000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95300" y="1790700"/>
            <a:ext cx="2159000" cy="8890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8300" y="292100"/>
            <a:ext cx="2146300" cy="10795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4500" y="5880100"/>
            <a:ext cx="2832100" cy="3683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454900" y="6794500"/>
            <a:ext cx="2527300" cy="8128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23900" y="4203700"/>
            <a:ext cx="2819400" cy="11430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416300" y="6311900"/>
            <a:ext cx="3149600" cy="3683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911600" y="927100"/>
            <a:ext cx="3721100" cy="5588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331200" y="7035800"/>
            <a:ext cx="3225800" cy="48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</dc:creator>
  <cp:lastModifiedBy>LINE</cp:lastModifiedBy>
  <cp:revision>2</cp:revision>
  <dcterms:created xsi:type="dcterms:W3CDTF">2006-08-16T00:00:00Z</dcterms:created>
  <dcterms:modified xsi:type="dcterms:W3CDTF">2024-11-25T07:53:58Z</dcterms:modified>
</cp:coreProperties>
</file>